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5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0863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F0B7BD-0F0F-4CED-B64C-7E8FDC71B18C}"/>
              </a:ext>
            </a:extLst>
          </p:cNvPr>
          <p:cNvSpPr/>
          <p:nvPr/>
        </p:nvSpPr>
        <p:spPr>
          <a:xfrm>
            <a:off x="1676400" y="3753852"/>
            <a:ext cx="5871411" cy="79408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002060"/>
                </a:solidFill>
              </a:rPr>
              <a:t>Starting from:- 14 September 2026</a:t>
            </a:r>
          </a:p>
          <a:p>
            <a:pPr algn="ctr"/>
            <a:r>
              <a:rPr lang="en-IN" sz="1600" b="1" dirty="0">
                <a:solidFill>
                  <a:schemeClr val="tx1"/>
                </a:solidFill>
              </a:rPr>
              <a:t>Resource Person- Mr. Mukesh </a:t>
            </a:r>
            <a:r>
              <a:rPr lang="en-IN" sz="1600" b="1" dirty="0" err="1">
                <a:solidFill>
                  <a:schemeClr val="tx1"/>
                </a:solidFill>
              </a:rPr>
              <a:t>Juneja</a:t>
            </a:r>
            <a:endParaRPr lang="en-IN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13</Words>
  <Application>Microsoft Office PowerPoint</Application>
  <PresentationFormat>On-screen Show 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Abc</cp:lastModifiedBy>
  <cp:revision>6</cp:revision>
  <dcterms:created xsi:type="dcterms:W3CDTF">2026-09-14T06:47:42Z</dcterms:created>
  <dcterms:modified xsi:type="dcterms:W3CDTF">2026-09-14T07:48:00Z</dcterms:modified>
</cp:coreProperties>
</file>